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76" r:id="rId2"/>
  </p:sldIdLst>
  <p:sldSz cx="43883263" cy="32904113"/>
  <p:notesSz cx="6858000" cy="9144000"/>
  <p:defaultTextStyle>
    <a:defPPr>
      <a:defRPr lang="en-US"/>
    </a:defPPr>
    <a:lvl1pPr marL="0" algn="l" defTabSz="3685764" rtl="0" eaLnBrk="1" latinLnBrk="0" hangingPunct="1">
      <a:defRPr sz="7255" kern="1200">
        <a:solidFill>
          <a:schemeClr val="tx1"/>
        </a:solidFill>
        <a:latin typeface="+mn-lt"/>
        <a:ea typeface="+mn-ea"/>
        <a:cs typeface="+mn-cs"/>
      </a:defRPr>
    </a:lvl1pPr>
    <a:lvl2pPr marL="1842882" algn="l" defTabSz="3685764" rtl="0" eaLnBrk="1" latinLnBrk="0" hangingPunct="1">
      <a:defRPr sz="7255" kern="1200">
        <a:solidFill>
          <a:schemeClr val="tx1"/>
        </a:solidFill>
        <a:latin typeface="+mn-lt"/>
        <a:ea typeface="+mn-ea"/>
        <a:cs typeface="+mn-cs"/>
      </a:defRPr>
    </a:lvl2pPr>
    <a:lvl3pPr marL="3685764" algn="l" defTabSz="3685764" rtl="0" eaLnBrk="1" latinLnBrk="0" hangingPunct="1">
      <a:defRPr sz="7255" kern="1200">
        <a:solidFill>
          <a:schemeClr val="tx1"/>
        </a:solidFill>
        <a:latin typeface="+mn-lt"/>
        <a:ea typeface="+mn-ea"/>
        <a:cs typeface="+mn-cs"/>
      </a:defRPr>
    </a:lvl3pPr>
    <a:lvl4pPr marL="5528645" algn="l" defTabSz="3685764" rtl="0" eaLnBrk="1" latinLnBrk="0" hangingPunct="1">
      <a:defRPr sz="7255" kern="1200">
        <a:solidFill>
          <a:schemeClr val="tx1"/>
        </a:solidFill>
        <a:latin typeface="+mn-lt"/>
        <a:ea typeface="+mn-ea"/>
        <a:cs typeface="+mn-cs"/>
      </a:defRPr>
    </a:lvl4pPr>
    <a:lvl5pPr marL="7371527" algn="l" defTabSz="3685764" rtl="0" eaLnBrk="1" latinLnBrk="0" hangingPunct="1">
      <a:defRPr sz="7255" kern="1200">
        <a:solidFill>
          <a:schemeClr val="tx1"/>
        </a:solidFill>
        <a:latin typeface="+mn-lt"/>
        <a:ea typeface="+mn-ea"/>
        <a:cs typeface="+mn-cs"/>
      </a:defRPr>
    </a:lvl5pPr>
    <a:lvl6pPr marL="9214409" algn="l" defTabSz="3685764" rtl="0" eaLnBrk="1" latinLnBrk="0" hangingPunct="1">
      <a:defRPr sz="7255" kern="1200">
        <a:solidFill>
          <a:schemeClr val="tx1"/>
        </a:solidFill>
        <a:latin typeface="+mn-lt"/>
        <a:ea typeface="+mn-ea"/>
        <a:cs typeface="+mn-cs"/>
      </a:defRPr>
    </a:lvl6pPr>
    <a:lvl7pPr marL="11057291" algn="l" defTabSz="3685764" rtl="0" eaLnBrk="1" latinLnBrk="0" hangingPunct="1">
      <a:defRPr sz="7255" kern="1200">
        <a:solidFill>
          <a:schemeClr val="tx1"/>
        </a:solidFill>
        <a:latin typeface="+mn-lt"/>
        <a:ea typeface="+mn-ea"/>
        <a:cs typeface="+mn-cs"/>
      </a:defRPr>
    </a:lvl7pPr>
    <a:lvl8pPr marL="12900172" algn="l" defTabSz="3685764" rtl="0" eaLnBrk="1" latinLnBrk="0" hangingPunct="1">
      <a:defRPr sz="7255" kern="1200">
        <a:solidFill>
          <a:schemeClr val="tx1"/>
        </a:solidFill>
        <a:latin typeface="+mn-lt"/>
        <a:ea typeface="+mn-ea"/>
        <a:cs typeface="+mn-cs"/>
      </a:defRPr>
    </a:lvl8pPr>
    <a:lvl9pPr marL="14743054" algn="l" defTabSz="3685764" rtl="0" eaLnBrk="1" latinLnBrk="0" hangingPunct="1">
      <a:defRPr sz="725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3">
          <p15:clr>
            <a:srgbClr val="A4A3A4"/>
          </p15:clr>
        </p15:guide>
        <p15:guide id="2" pos="1382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elisse Bibr" initials="CB" lastIdx="2" clrIdx="0"/>
  <p:cmAuthor id="2" name="Celisse Bibr" initials="CB [2]" lastIdx="1" clrIdx="1"/>
  <p:cmAuthor id="3" name="Celisse Bibr" initials="CB [3]" lastIdx="1" clrIdx="2"/>
  <p:cmAuthor id="4" name="Celisse Bibr" initials="CB [4]" lastIdx="1" clrIdx="3"/>
  <p:cmAuthor id="5" name="Celisse Bibr" initials="CB [5]" lastIdx="1" clrIdx="4"/>
  <p:cmAuthor id="6" name="Celisse Bibr" initials="CB [6]" lastIdx="1" clrIdx="5"/>
  <p:cmAuthor id="7" name="Celisse Bibr" initials="CB [7]" lastIdx="1" clrIdx="6"/>
  <p:cmAuthor id="8" name="Celisse Bibr" initials="CB [8]" lastIdx="1" clrIdx="7"/>
  <p:cmAuthor id="9" name="Celisse Bibr" initials="CB [9]" lastIdx="1" clrIdx="8"/>
  <p:cmAuthor id="10" name="Celisse Bibr" initials="CB [10]" lastIdx="1" clrIdx="9"/>
  <p:cmAuthor id="11" name="Celisse Bibr" initials="CB [11]" lastIdx="1" clrIdx="10"/>
  <p:cmAuthor id="12" name="Celisse Bibr" initials="CB [12]" lastIdx="1" clrIdx="11"/>
  <p:cmAuthor id="13" name="Celisse Bibr" initials="CB [13]" lastIdx="1" clrIdx="12"/>
  <p:cmAuthor id="14" name="Celisse Bibr" initials="CB [14]" lastIdx="1" clrIdx="13"/>
  <p:cmAuthor id="15" name="Celisse Bibr" initials="CB [15]" lastIdx="1" clrIdx="1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3864"/>
    <a:srgbClr val="1F3764"/>
    <a:srgbClr val="DEECF8"/>
    <a:srgbClr val="005DAB"/>
    <a:srgbClr val="1E4D77"/>
    <a:srgbClr val="5F89C1"/>
    <a:srgbClr val="BDD7EF"/>
    <a:srgbClr val="FBFDAD"/>
    <a:srgbClr val="FF7E79"/>
    <a:srgbClr val="6FA7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178" autoAdjust="0"/>
    <p:restoredTop sz="60972" autoAdjust="0"/>
  </p:normalViewPr>
  <p:slideViewPr>
    <p:cSldViewPr snapToGrid="0">
      <p:cViewPr varScale="1">
        <p:scale>
          <a:sx n="15" d="100"/>
          <a:sy n="15" d="100"/>
        </p:scale>
        <p:origin x="2104" y="312"/>
      </p:cViewPr>
      <p:guideLst>
        <p:guide orient="horz" pos="10363"/>
        <p:guide pos="1382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95" d="100"/>
          <a:sy n="95" d="100"/>
        </p:scale>
        <p:origin x="280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2E01E1-5C56-427D-89F9-810A0E1172D9}" type="datetimeFigureOut">
              <a:rPr lang="en-CA" smtClean="0"/>
              <a:t>2022-04-05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241F9E-21EE-4A85-95B4-BB9C98119FA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747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241F9E-21EE-4A85-95B4-BB9C98119FA6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36857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3979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245" y="5385004"/>
            <a:ext cx="37300774" cy="11455506"/>
          </a:xfrm>
        </p:spPr>
        <p:txBody>
          <a:bodyPr anchor="b"/>
          <a:lstStyle>
            <a:lvl1pPr algn="ctr">
              <a:defRPr sz="2878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5408" y="17282279"/>
            <a:ext cx="32912447" cy="7944208"/>
          </a:xfrm>
        </p:spPr>
        <p:txBody>
          <a:bodyPr/>
          <a:lstStyle>
            <a:lvl1pPr marL="0" indent="0" algn="ctr">
              <a:buNone/>
              <a:defRPr sz="11515"/>
            </a:lvl1pPr>
            <a:lvl2pPr marL="2193600" indent="0" algn="ctr">
              <a:buNone/>
              <a:defRPr sz="9596"/>
            </a:lvl2pPr>
            <a:lvl3pPr marL="4387200" indent="0" algn="ctr">
              <a:buNone/>
              <a:defRPr sz="8636"/>
            </a:lvl3pPr>
            <a:lvl4pPr marL="6580800" indent="0" algn="ctr">
              <a:buNone/>
              <a:defRPr sz="7677"/>
            </a:lvl4pPr>
            <a:lvl5pPr marL="8774400" indent="0" algn="ctr">
              <a:buNone/>
              <a:defRPr sz="7677"/>
            </a:lvl5pPr>
            <a:lvl6pPr marL="10967999" indent="0" algn="ctr">
              <a:buNone/>
              <a:defRPr sz="7677"/>
            </a:lvl6pPr>
            <a:lvl7pPr marL="13161599" indent="0" algn="ctr">
              <a:buNone/>
              <a:defRPr sz="7677"/>
            </a:lvl7pPr>
            <a:lvl8pPr marL="15355199" indent="0" algn="ctr">
              <a:buNone/>
              <a:defRPr sz="7677"/>
            </a:lvl8pPr>
            <a:lvl9pPr marL="17548799" indent="0" algn="ctr">
              <a:buNone/>
              <a:defRPr sz="767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7261D-1429-49DE-A311-5F43223325D5}" type="datetimeFigureOut">
              <a:rPr lang="en-CA" smtClean="0"/>
              <a:pPr/>
              <a:t>2022-04-05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0E9C8-852B-4557-B710-ABE622EF7D45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7274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7261D-1429-49DE-A311-5F43223325D5}" type="datetimeFigureOut">
              <a:rPr lang="en-CA" smtClean="0"/>
              <a:pPr/>
              <a:t>2022-04-05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0E9C8-852B-4557-B710-ABE622EF7D45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893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3962" y="1751839"/>
            <a:ext cx="9462329" cy="2788471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6977" y="1751839"/>
            <a:ext cx="27838445" cy="2788471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7261D-1429-49DE-A311-5F43223325D5}" type="datetimeFigureOut">
              <a:rPr lang="en-CA" smtClean="0"/>
              <a:pPr/>
              <a:t>2022-04-05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0E9C8-852B-4557-B710-ABE622EF7D45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79653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7261D-1429-49DE-A311-5F43223325D5}" type="datetimeFigureOut">
              <a:rPr lang="en-CA" smtClean="0"/>
              <a:pPr/>
              <a:t>2022-04-05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0E9C8-852B-4557-B710-ABE622EF7D45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17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121" y="8203188"/>
            <a:ext cx="37849314" cy="13687195"/>
          </a:xfrm>
        </p:spPr>
        <p:txBody>
          <a:bodyPr anchor="b"/>
          <a:lstStyle>
            <a:lvl1pPr>
              <a:defRPr sz="2878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121" y="22019869"/>
            <a:ext cx="37849314" cy="7197772"/>
          </a:xfrm>
        </p:spPr>
        <p:txBody>
          <a:bodyPr/>
          <a:lstStyle>
            <a:lvl1pPr marL="0" indent="0">
              <a:buNone/>
              <a:defRPr sz="11515">
                <a:solidFill>
                  <a:schemeClr val="tx1"/>
                </a:solidFill>
              </a:defRPr>
            </a:lvl1pPr>
            <a:lvl2pPr marL="2193600" indent="0">
              <a:buNone/>
              <a:defRPr sz="9596">
                <a:solidFill>
                  <a:schemeClr val="tx1">
                    <a:tint val="75000"/>
                  </a:schemeClr>
                </a:solidFill>
              </a:defRPr>
            </a:lvl2pPr>
            <a:lvl3pPr marL="4387200" indent="0">
              <a:buNone/>
              <a:defRPr sz="8636">
                <a:solidFill>
                  <a:schemeClr val="tx1">
                    <a:tint val="75000"/>
                  </a:schemeClr>
                </a:solidFill>
              </a:defRPr>
            </a:lvl3pPr>
            <a:lvl4pPr marL="6580800" indent="0">
              <a:buNone/>
              <a:defRPr sz="7677">
                <a:solidFill>
                  <a:schemeClr val="tx1">
                    <a:tint val="75000"/>
                  </a:schemeClr>
                </a:solidFill>
              </a:defRPr>
            </a:lvl4pPr>
            <a:lvl5pPr marL="8774400" indent="0">
              <a:buNone/>
              <a:defRPr sz="7677">
                <a:solidFill>
                  <a:schemeClr val="tx1">
                    <a:tint val="75000"/>
                  </a:schemeClr>
                </a:solidFill>
              </a:defRPr>
            </a:lvl5pPr>
            <a:lvl6pPr marL="10967999" indent="0">
              <a:buNone/>
              <a:defRPr sz="7677">
                <a:solidFill>
                  <a:schemeClr val="tx1">
                    <a:tint val="75000"/>
                  </a:schemeClr>
                </a:solidFill>
              </a:defRPr>
            </a:lvl6pPr>
            <a:lvl7pPr marL="13161599" indent="0">
              <a:buNone/>
              <a:defRPr sz="7677">
                <a:solidFill>
                  <a:schemeClr val="tx1">
                    <a:tint val="75000"/>
                  </a:schemeClr>
                </a:solidFill>
              </a:defRPr>
            </a:lvl7pPr>
            <a:lvl8pPr marL="15355199" indent="0">
              <a:buNone/>
              <a:defRPr sz="7677">
                <a:solidFill>
                  <a:schemeClr val="tx1">
                    <a:tint val="75000"/>
                  </a:schemeClr>
                </a:solidFill>
              </a:defRPr>
            </a:lvl8pPr>
            <a:lvl9pPr marL="17548799" indent="0">
              <a:buNone/>
              <a:defRPr sz="767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7261D-1429-49DE-A311-5F43223325D5}" type="datetimeFigureOut">
              <a:rPr lang="en-CA" smtClean="0"/>
              <a:pPr/>
              <a:t>2022-04-05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0E9C8-852B-4557-B710-ABE622EF7D45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1734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6974" y="8759197"/>
            <a:ext cx="18650387" cy="20877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5902" y="8759197"/>
            <a:ext cx="18650387" cy="20877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7261D-1429-49DE-A311-5F43223325D5}" type="datetimeFigureOut">
              <a:rPr lang="en-CA" smtClean="0"/>
              <a:pPr/>
              <a:t>2022-04-05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0E9C8-852B-4557-B710-ABE622EF7D45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7749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2690" y="1751846"/>
            <a:ext cx="37849314" cy="635994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2695" y="8066080"/>
            <a:ext cx="18564674" cy="3953061"/>
          </a:xfrm>
        </p:spPr>
        <p:txBody>
          <a:bodyPr anchor="b"/>
          <a:lstStyle>
            <a:lvl1pPr marL="0" indent="0">
              <a:buNone/>
              <a:defRPr sz="11515" b="1"/>
            </a:lvl1pPr>
            <a:lvl2pPr marL="2193600" indent="0">
              <a:buNone/>
              <a:defRPr sz="9596" b="1"/>
            </a:lvl2pPr>
            <a:lvl3pPr marL="4387200" indent="0">
              <a:buNone/>
              <a:defRPr sz="8636" b="1"/>
            </a:lvl3pPr>
            <a:lvl4pPr marL="6580800" indent="0">
              <a:buNone/>
              <a:defRPr sz="7677" b="1"/>
            </a:lvl4pPr>
            <a:lvl5pPr marL="8774400" indent="0">
              <a:buNone/>
              <a:defRPr sz="7677" b="1"/>
            </a:lvl5pPr>
            <a:lvl6pPr marL="10967999" indent="0">
              <a:buNone/>
              <a:defRPr sz="7677" b="1"/>
            </a:lvl6pPr>
            <a:lvl7pPr marL="13161599" indent="0">
              <a:buNone/>
              <a:defRPr sz="7677" b="1"/>
            </a:lvl7pPr>
            <a:lvl8pPr marL="15355199" indent="0">
              <a:buNone/>
              <a:defRPr sz="7677" b="1"/>
            </a:lvl8pPr>
            <a:lvl9pPr marL="17548799" indent="0">
              <a:buNone/>
              <a:defRPr sz="767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2695" y="12019141"/>
            <a:ext cx="18564674" cy="17678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5904" y="8066080"/>
            <a:ext cx="18656103" cy="3953061"/>
          </a:xfrm>
        </p:spPr>
        <p:txBody>
          <a:bodyPr anchor="b"/>
          <a:lstStyle>
            <a:lvl1pPr marL="0" indent="0">
              <a:buNone/>
              <a:defRPr sz="11515" b="1"/>
            </a:lvl1pPr>
            <a:lvl2pPr marL="2193600" indent="0">
              <a:buNone/>
              <a:defRPr sz="9596" b="1"/>
            </a:lvl2pPr>
            <a:lvl3pPr marL="4387200" indent="0">
              <a:buNone/>
              <a:defRPr sz="8636" b="1"/>
            </a:lvl3pPr>
            <a:lvl4pPr marL="6580800" indent="0">
              <a:buNone/>
              <a:defRPr sz="7677" b="1"/>
            </a:lvl4pPr>
            <a:lvl5pPr marL="8774400" indent="0">
              <a:buNone/>
              <a:defRPr sz="7677" b="1"/>
            </a:lvl5pPr>
            <a:lvl6pPr marL="10967999" indent="0">
              <a:buNone/>
              <a:defRPr sz="7677" b="1"/>
            </a:lvl6pPr>
            <a:lvl7pPr marL="13161599" indent="0">
              <a:buNone/>
              <a:defRPr sz="7677" b="1"/>
            </a:lvl7pPr>
            <a:lvl8pPr marL="15355199" indent="0">
              <a:buNone/>
              <a:defRPr sz="7677" b="1"/>
            </a:lvl8pPr>
            <a:lvl9pPr marL="17548799" indent="0">
              <a:buNone/>
              <a:defRPr sz="767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5904" y="12019141"/>
            <a:ext cx="18656103" cy="17678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7261D-1429-49DE-A311-5F43223325D5}" type="datetimeFigureOut">
              <a:rPr lang="en-CA" smtClean="0"/>
              <a:pPr/>
              <a:t>2022-04-05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0E9C8-852B-4557-B710-ABE622EF7D45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5061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7261D-1429-49DE-A311-5F43223325D5}" type="datetimeFigureOut">
              <a:rPr lang="en-CA" smtClean="0"/>
              <a:pPr/>
              <a:t>2022-04-05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0E9C8-852B-4557-B710-ABE622EF7D45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9726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7261D-1429-49DE-A311-5F43223325D5}" type="datetimeFigureOut">
              <a:rPr lang="en-CA" smtClean="0"/>
              <a:pPr/>
              <a:t>2022-04-05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0E9C8-852B-4557-B710-ABE622EF7D45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5359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2690" y="2193608"/>
            <a:ext cx="14153495" cy="7677626"/>
          </a:xfrm>
        </p:spPr>
        <p:txBody>
          <a:bodyPr anchor="b"/>
          <a:lstStyle>
            <a:lvl1pPr>
              <a:defRPr sz="153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6102" y="4737590"/>
            <a:ext cx="22215902" cy="23383247"/>
          </a:xfrm>
        </p:spPr>
        <p:txBody>
          <a:bodyPr/>
          <a:lstStyle>
            <a:lvl1pPr>
              <a:defRPr sz="15353"/>
            </a:lvl1pPr>
            <a:lvl2pPr>
              <a:defRPr sz="13434"/>
            </a:lvl2pPr>
            <a:lvl3pPr>
              <a:defRPr sz="11515"/>
            </a:lvl3pPr>
            <a:lvl4pPr>
              <a:defRPr sz="9596"/>
            </a:lvl4pPr>
            <a:lvl5pPr>
              <a:defRPr sz="9596"/>
            </a:lvl5pPr>
            <a:lvl6pPr>
              <a:defRPr sz="9596"/>
            </a:lvl6pPr>
            <a:lvl7pPr>
              <a:defRPr sz="9596"/>
            </a:lvl7pPr>
            <a:lvl8pPr>
              <a:defRPr sz="9596"/>
            </a:lvl8pPr>
            <a:lvl9pPr>
              <a:defRPr sz="959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2690" y="9871234"/>
            <a:ext cx="14153495" cy="18287682"/>
          </a:xfrm>
        </p:spPr>
        <p:txBody>
          <a:bodyPr/>
          <a:lstStyle>
            <a:lvl1pPr marL="0" indent="0">
              <a:buNone/>
              <a:defRPr sz="7677"/>
            </a:lvl1pPr>
            <a:lvl2pPr marL="2193600" indent="0">
              <a:buNone/>
              <a:defRPr sz="6717"/>
            </a:lvl2pPr>
            <a:lvl3pPr marL="4387200" indent="0">
              <a:buNone/>
              <a:defRPr sz="5757"/>
            </a:lvl3pPr>
            <a:lvl4pPr marL="6580800" indent="0">
              <a:buNone/>
              <a:defRPr sz="4798"/>
            </a:lvl4pPr>
            <a:lvl5pPr marL="8774400" indent="0">
              <a:buNone/>
              <a:defRPr sz="4798"/>
            </a:lvl5pPr>
            <a:lvl6pPr marL="10967999" indent="0">
              <a:buNone/>
              <a:defRPr sz="4798"/>
            </a:lvl6pPr>
            <a:lvl7pPr marL="13161599" indent="0">
              <a:buNone/>
              <a:defRPr sz="4798"/>
            </a:lvl7pPr>
            <a:lvl8pPr marL="15355199" indent="0">
              <a:buNone/>
              <a:defRPr sz="4798"/>
            </a:lvl8pPr>
            <a:lvl9pPr marL="17548799" indent="0">
              <a:buNone/>
              <a:defRPr sz="479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7261D-1429-49DE-A311-5F43223325D5}" type="datetimeFigureOut">
              <a:rPr lang="en-CA" smtClean="0"/>
              <a:pPr/>
              <a:t>2022-04-05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0E9C8-852B-4557-B710-ABE622EF7D45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6553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2690" y="2193608"/>
            <a:ext cx="14153495" cy="7677626"/>
          </a:xfrm>
        </p:spPr>
        <p:txBody>
          <a:bodyPr anchor="b"/>
          <a:lstStyle>
            <a:lvl1pPr>
              <a:defRPr sz="153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6102" y="4737590"/>
            <a:ext cx="22215902" cy="23383247"/>
          </a:xfrm>
        </p:spPr>
        <p:txBody>
          <a:bodyPr anchor="t"/>
          <a:lstStyle>
            <a:lvl1pPr marL="0" indent="0">
              <a:buNone/>
              <a:defRPr sz="15353"/>
            </a:lvl1pPr>
            <a:lvl2pPr marL="2193600" indent="0">
              <a:buNone/>
              <a:defRPr sz="13434"/>
            </a:lvl2pPr>
            <a:lvl3pPr marL="4387200" indent="0">
              <a:buNone/>
              <a:defRPr sz="11515"/>
            </a:lvl3pPr>
            <a:lvl4pPr marL="6580800" indent="0">
              <a:buNone/>
              <a:defRPr sz="9596"/>
            </a:lvl4pPr>
            <a:lvl5pPr marL="8774400" indent="0">
              <a:buNone/>
              <a:defRPr sz="9596"/>
            </a:lvl5pPr>
            <a:lvl6pPr marL="10967999" indent="0">
              <a:buNone/>
              <a:defRPr sz="9596"/>
            </a:lvl6pPr>
            <a:lvl7pPr marL="13161599" indent="0">
              <a:buNone/>
              <a:defRPr sz="9596"/>
            </a:lvl7pPr>
            <a:lvl8pPr marL="15355199" indent="0">
              <a:buNone/>
              <a:defRPr sz="9596"/>
            </a:lvl8pPr>
            <a:lvl9pPr marL="17548799" indent="0">
              <a:buNone/>
              <a:defRPr sz="959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2690" y="9871234"/>
            <a:ext cx="14153495" cy="18287682"/>
          </a:xfrm>
        </p:spPr>
        <p:txBody>
          <a:bodyPr/>
          <a:lstStyle>
            <a:lvl1pPr marL="0" indent="0">
              <a:buNone/>
              <a:defRPr sz="7677"/>
            </a:lvl1pPr>
            <a:lvl2pPr marL="2193600" indent="0">
              <a:buNone/>
              <a:defRPr sz="6717"/>
            </a:lvl2pPr>
            <a:lvl3pPr marL="4387200" indent="0">
              <a:buNone/>
              <a:defRPr sz="5757"/>
            </a:lvl3pPr>
            <a:lvl4pPr marL="6580800" indent="0">
              <a:buNone/>
              <a:defRPr sz="4798"/>
            </a:lvl4pPr>
            <a:lvl5pPr marL="8774400" indent="0">
              <a:buNone/>
              <a:defRPr sz="4798"/>
            </a:lvl5pPr>
            <a:lvl6pPr marL="10967999" indent="0">
              <a:buNone/>
              <a:defRPr sz="4798"/>
            </a:lvl6pPr>
            <a:lvl7pPr marL="13161599" indent="0">
              <a:buNone/>
              <a:defRPr sz="4798"/>
            </a:lvl7pPr>
            <a:lvl8pPr marL="15355199" indent="0">
              <a:buNone/>
              <a:defRPr sz="4798"/>
            </a:lvl8pPr>
            <a:lvl9pPr marL="17548799" indent="0">
              <a:buNone/>
              <a:defRPr sz="479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7261D-1429-49DE-A311-5F43223325D5}" type="datetimeFigureOut">
              <a:rPr lang="en-CA" smtClean="0"/>
              <a:pPr/>
              <a:t>2022-04-05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0E9C8-852B-4557-B710-ABE622EF7D45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8063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6975" y="1751846"/>
            <a:ext cx="37849314" cy="63599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6975" y="8759197"/>
            <a:ext cx="37849314" cy="20877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6974" y="30497245"/>
            <a:ext cx="9873734" cy="1751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C7261D-1429-49DE-A311-5F43223325D5}" type="datetimeFigureOut">
              <a:rPr lang="en-CA" smtClean="0"/>
              <a:pPr/>
              <a:t>2022-04-05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6331" y="30497245"/>
            <a:ext cx="14810601" cy="1751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2555" y="30497245"/>
            <a:ext cx="9873734" cy="1751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5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E0E9C8-852B-4557-B710-ABE622EF7D45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670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7200" rtl="0" eaLnBrk="1" latinLnBrk="0" hangingPunct="1">
        <a:lnSpc>
          <a:spcPct val="90000"/>
        </a:lnSpc>
        <a:spcBef>
          <a:spcPct val="0"/>
        </a:spcBef>
        <a:buNone/>
        <a:defRPr sz="2111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6800" indent="-1096800" algn="l" defTabSz="4387200" rtl="0" eaLnBrk="1" latinLnBrk="0" hangingPunct="1">
        <a:lnSpc>
          <a:spcPct val="90000"/>
        </a:lnSpc>
        <a:spcBef>
          <a:spcPts val="4798"/>
        </a:spcBef>
        <a:buFont typeface="Arial" panose="020B0604020202020204" pitchFamily="34" charset="0"/>
        <a:buChar char="•"/>
        <a:defRPr sz="13434" kern="1200">
          <a:solidFill>
            <a:schemeClr val="tx1"/>
          </a:solidFill>
          <a:latin typeface="+mn-lt"/>
          <a:ea typeface="+mn-ea"/>
          <a:cs typeface="+mn-cs"/>
        </a:defRPr>
      </a:lvl1pPr>
      <a:lvl2pPr marL="3290400" indent="-1096800" algn="l" defTabSz="4387200" rtl="0" eaLnBrk="1" latinLnBrk="0" hangingPunct="1">
        <a:lnSpc>
          <a:spcPct val="90000"/>
        </a:lnSpc>
        <a:spcBef>
          <a:spcPts val="2399"/>
        </a:spcBef>
        <a:buFont typeface="Arial" panose="020B0604020202020204" pitchFamily="34" charset="0"/>
        <a:buChar char="•"/>
        <a:defRPr sz="11515" kern="1200">
          <a:solidFill>
            <a:schemeClr val="tx1"/>
          </a:solidFill>
          <a:latin typeface="+mn-lt"/>
          <a:ea typeface="+mn-ea"/>
          <a:cs typeface="+mn-cs"/>
        </a:defRPr>
      </a:lvl2pPr>
      <a:lvl3pPr marL="5484000" indent="-1096800" algn="l" defTabSz="4387200" rtl="0" eaLnBrk="1" latinLnBrk="0" hangingPunct="1">
        <a:lnSpc>
          <a:spcPct val="90000"/>
        </a:lnSpc>
        <a:spcBef>
          <a:spcPts val="2399"/>
        </a:spcBef>
        <a:buFont typeface="Arial" panose="020B0604020202020204" pitchFamily="34" charset="0"/>
        <a:buChar char="•"/>
        <a:defRPr sz="9596" kern="1200">
          <a:solidFill>
            <a:schemeClr val="tx1"/>
          </a:solidFill>
          <a:latin typeface="+mn-lt"/>
          <a:ea typeface="+mn-ea"/>
          <a:cs typeface="+mn-cs"/>
        </a:defRPr>
      </a:lvl3pPr>
      <a:lvl4pPr marL="7677600" indent="-1096800" algn="l" defTabSz="4387200" rtl="0" eaLnBrk="1" latinLnBrk="0" hangingPunct="1">
        <a:lnSpc>
          <a:spcPct val="90000"/>
        </a:lnSpc>
        <a:spcBef>
          <a:spcPts val="2399"/>
        </a:spcBef>
        <a:buFont typeface="Arial" panose="020B0604020202020204" pitchFamily="34" charset="0"/>
        <a:buChar char="•"/>
        <a:defRPr sz="8636" kern="1200">
          <a:solidFill>
            <a:schemeClr val="tx1"/>
          </a:solidFill>
          <a:latin typeface="+mn-lt"/>
          <a:ea typeface="+mn-ea"/>
          <a:cs typeface="+mn-cs"/>
        </a:defRPr>
      </a:lvl4pPr>
      <a:lvl5pPr marL="9871199" indent="-1096800" algn="l" defTabSz="4387200" rtl="0" eaLnBrk="1" latinLnBrk="0" hangingPunct="1">
        <a:lnSpc>
          <a:spcPct val="90000"/>
        </a:lnSpc>
        <a:spcBef>
          <a:spcPts val="2399"/>
        </a:spcBef>
        <a:buFont typeface="Arial" panose="020B0604020202020204" pitchFamily="34" charset="0"/>
        <a:buChar char="•"/>
        <a:defRPr sz="8636" kern="1200">
          <a:solidFill>
            <a:schemeClr val="tx1"/>
          </a:solidFill>
          <a:latin typeface="+mn-lt"/>
          <a:ea typeface="+mn-ea"/>
          <a:cs typeface="+mn-cs"/>
        </a:defRPr>
      </a:lvl5pPr>
      <a:lvl6pPr marL="12064799" indent="-1096800" algn="l" defTabSz="4387200" rtl="0" eaLnBrk="1" latinLnBrk="0" hangingPunct="1">
        <a:lnSpc>
          <a:spcPct val="90000"/>
        </a:lnSpc>
        <a:spcBef>
          <a:spcPts val="2399"/>
        </a:spcBef>
        <a:buFont typeface="Arial" panose="020B0604020202020204" pitchFamily="34" charset="0"/>
        <a:buChar char="•"/>
        <a:defRPr sz="8636" kern="1200">
          <a:solidFill>
            <a:schemeClr val="tx1"/>
          </a:solidFill>
          <a:latin typeface="+mn-lt"/>
          <a:ea typeface="+mn-ea"/>
          <a:cs typeface="+mn-cs"/>
        </a:defRPr>
      </a:lvl6pPr>
      <a:lvl7pPr marL="14258399" indent="-1096800" algn="l" defTabSz="4387200" rtl="0" eaLnBrk="1" latinLnBrk="0" hangingPunct="1">
        <a:lnSpc>
          <a:spcPct val="90000"/>
        </a:lnSpc>
        <a:spcBef>
          <a:spcPts val="2399"/>
        </a:spcBef>
        <a:buFont typeface="Arial" panose="020B0604020202020204" pitchFamily="34" charset="0"/>
        <a:buChar char="•"/>
        <a:defRPr sz="8636" kern="1200">
          <a:solidFill>
            <a:schemeClr val="tx1"/>
          </a:solidFill>
          <a:latin typeface="+mn-lt"/>
          <a:ea typeface="+mn-ea"/>
          <a:cs typeface="+mn-cs"/>
        </a:defRPr>
      </a:lvl7pPr>
      <a:lvl8pPr marL="16451999" indent="-1096800" algn="l" defTabSz="4387200" rtl="0" eaLnBrk="1" latinLnBrk="0" hangingPunct="1">
        <a:lnSpc>
          <a:spcPct val="90000"/>
        </a:lnSpc>
        <a:spcBef>
          <a:spcPts val="2399"/>
        </a:spcBef>
        <a:buFont typeface="Arial" panose="020B0604020202020204" pitchFamily="34" charset="0"/>
        <a:buChar char="•"/>
        <a:defRPr sz="8636" kern="1200">
          <a:solidFill>
            <a:schemeClr val="tx1"/>
          </a:solidFill>
          <a:latin typeface="+mn-lt"/>
          <a:ea typeface="+mn-ea"/>
          <a:cs typeface="+mn-cs"/>
        </a:defRPr>
      </a:lvl8pPr>
      <a:lvl9pPr marL="18645599" indent="-1096800" algn="l" defTabSz="4387200" rtl="0" eaLnBrk="1" latinLnBrk="0" hangingPunct="1">
        <a:lnSpc>
          <a:spcPct val="90000"/>
        </a:lnSpc>
        <a:spcBef>
          <a:spcPts val="2399"/>
        </a:spcBef>
        <a:buFont typeface="Arial" panose="020B0604020202020204" pitchFamily="34" charset="0"/>
        <a:buChar char="•"/>
        <a:defRPr sz="863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7200" rtl="0" eaLnBrk="1" latinLnBrk="0" hangingPunct="1">
        <a:defRPr sz="8636" kern="1200">
          <a:solidFill>
            <a:schemeClr val="tx1"/>
          </a:solidFill>
          <a:latin typeface="+mn-lt"/>
          <a:ea typeface="+mn-ea"/>
          <a:cs typeface="+mn-cs"/>
        </a:defRPr>
      </a:lvl1pPr>
      <a:lvl2pPr marL="2193600" algn="l" defTabSz="4387200" rtl="0" eaLnBrk="1" latinLnBrk="0" hangingPunct="1">
        <a:defRPr sz="8636" kern="1200">
          <a:solidFill>
            <a:schemeClr val="tx1"/>
          </a:solidFill>
          <a:latin typeface="+mn-lt"/>
          <a:ea typeface="+mn-ea"/>
          <a:cs typeface="+mn-cs"/>
        </a:defRPr>
      </a:lvl2pPr>
      <a:lvl3pPr marL="4387200" algn="l" defTabSz="4387200" rtl="0" eaLnBrk="1" latinLnBrk="0" hangingPunct="1">
        <a:defRPr sz="8636" kern="1200">
          <a:solidFill>
            <a:schemeClr val="tx1"/>
          </a:solidFill>
          <a:latin typeface="+mn-lt"/>
          <a:ea typeface="+mn-ea"/>
          <a:cs typeface="+mn-cs"/>
        </a:defRPr>
      </a:lvl3pPr>
      <a:lvl4pPr marL="6580800" algn="l" defTabSz="4387200" rtl="0" eaLnBrk="1" latinLnBrk="0" hangingPunct="1">
        <a:defRPr sz="8636" kern="1200">
          <a:solidFill>
            <a:schemeClr val="tx1"/>
          </a:solidFill>
          <a:latin typeface="+mn-lt"/>
          <a:ea typeface="+mn-ea"/>
          <a:cs typeface="+mn-cs"/>
        </a:defRPr>
      </a:lvl4pPr>
      <a:lvl5pPr marL="8774400" algn="l" defTabSz="4387200" rtl="0" eaLnBrk="1" latinLnBrk="0" hangingPunct="1">
        <a:defRPr sz="8636" kern="1200">
          <a:solidFill>
            <a:schemeClr val="tx1"/>
          </a:solidFill>
          <a:latin typeface="+mn-lt"/>
          <a:ea typeface="+mn-ea"/>
          <a:cs typeface="+mn-cs"/>
        </a:defRPr>
      </a:lvl5pPr>
      <a:lvl6pPr marL="10967999" algn="l" defTabSz="4387200" rtl="0" eaLnBrk="1" latinLnBrk="0" hangingPunct="1">
        <a:defRPr sz="8636" kern="1200">
          <a:solidFill>
            <a:schemeClr val="tx1"/>
          </a:solidFill>
          <a:latin typeface="+mn-lt"/>
          <a:ea typeface="+mn-ea"/>
          <a:cs typeface="+mn-cs"/>
        </a:defRPr>
      </a:lvl6pPr>
      <a:lvl7pPr marL="13161599" algn="l" defTabSz="4387200" rtl="0" eaLnBrk="1" latinLnBrk="0" hangingPunct="1">
        <a:defRPr sz="8636" kern="1200">
          <a:solidFill>
            <a:schemeClr val="tx1"/>
          </a:solidFill>
          <a:latin typeface="+mn-lt"/>
          <a:ea typeface="+mn-ea"/>
          <a:cs typeface="+mn-cs"/>
        </a:defRPr>
      </a:lvl7pPr>
      <a:lvl8pPr marL="15355199" algn="l" defTabSz="4387200" rtl="0" eaLnBrk="1" latinLnBrk="0" hangingPunct="1">
        <a:defRPr sz="8636" kern="1200">
          <a:solidFill>
            <a:schemeClr val="tx1"/>
          </a:solidFill>
          <a:latin typeface="+mn-lt"/>
          <a:ea typeface="+mn-ea"/>
          <a:cs typeface="+mn-cs"/>
        </a:defRPr>
      </a:lvl8pPr>
      <a:lvl9pPr marL="17548799" algn="l" defTabSz="4387200" rtl="0" eaLnBrk="1" latinLnBrk="0" hangingPunct="1">
        <a:defRPr sz="86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Rectangle 332">
            <a:extLst>
              <a:ext uri="{FF2B5EF4-FFF2-40B4-BE49-F238E27FC236}">
                <a16:creationId xmlns:a16="http://schemas.microsoft.com/office/drawing/2014/main" id="{C6E21484-6106-3748-BA77-C8E3A1C457EA}"/>
              </a:ext>
            </a:extLst>
          </p:cNvPr>
          <p:cNvSpPr/>
          <p:nvPr/>
        </p:nvSpPr>
        <p:spPr>
          <a:xfrm>
            <a:off x="-21554" y="23072489"/>
            <a:ext cx="12006971" cy="983162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0" rIns="360000" bIns="360000" rtlCol="0" anchor="ctr"/>
          <a:lstStyle/>
          <a:p>
            <a:pPr marL="0" marR="0" lvl="0" indent="0" algn="just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3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just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3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0" name="Rectangle 319"/>
          <p:cNvSpPr/>
          <p:nvPr/>
        </p:nvSpPr>
        <p:spPr>
          <a:xfrm>
            <a:off x="30085839" y="-65033"/>
            <a:ext cx="13807238" cy="329315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0" rIns="360000" bIns="360000" rtlCol="0" anchor="ctr"/>
          <a:lstStyle/>
          <a:p>
            <a:pPr marL="0" marR="0" lvl="0" indent="0" algn="just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3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just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3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9" name="Rectangle 318"/>
          <p:cNvSpPr/>
          <p:nvPr/>
        </p:nvSpPr>
        <p:spPr>
          <a:xfrm>
            <a:off x="-21554" y="6635140"/>
            <a:ext cx="12006971" cy="1584954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360000" rIns="360000" bIns="360000" rtlCol="0" anchor="ctr"/>
          <a:lstStyle/>
          <a:p>
            <a:pPr marL="0" marR="0" lvl="0" indent="0" algn="just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3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just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3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1969098" y="6800785"/>
            <a:ext cx="17696014" cy="8956298"/>
          </a:xfrm>
          <a:prstGeom prst="rect">
            <a:avLst/>
          </a:prstGeom>
          <a:noFill/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1200" cap="sm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What are the thoughts, opinions, and perspectives of undergraduate Laurentian University students on existing Level 1 Prevention campaigns to reduce alcohol use during pregnancy? </a:t>
            </a:r>
          </a:p>
        </p:txBody>
      </p:sp>
      <p:sp>
        <p:nvSpPr>
          <p:cNvPr id="29" name="Pentagon 28"/>
          <p:cNvSpPr/>
          <p:nvPr/>
        </p:nvSpPr>
        <p:spPr>
          <a:xfrm>
            <a:off x="-42831" y="-86006"/>
            <a:ext cx="29887499" cy="6072422"/>
          </a:xfrm>
          <a:prstGeom prst="homePlate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 extrusionH="76200">
            <a:extrusionClr>
              <a:srgbClr val="1F3864"/>
            </a:extrusionClr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050" b="1" i="0" u="none" strike="noStrike" kern="1200" cap="small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900" b="1" i="0" u="none" strike="noStrike" kern="1200" cap="small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-362997" y="757268"/>
            <a:ext cx="28136831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39775" marR="0" lvl="0" indent="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5400" b="1" i="0" u="none" strike="noStrike" kern="1200" cap="sm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“Because if you were a parent and your child had FASD…and you walk by this, what is your response?”: </a:t>
            </a:r>
            <a:r>
              <a:rPr kumimoji="0" lang="en-CA" sz="5400" b="1" i="0" u="none" strike="noStrike" kern="1200" cap="small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Laurentian University Student Perspectives on Campaigns to Reduce Alcohol Use During Pregnancy</a:t>
            </a:r>
          </a:p>
          <a:p>
            <a:pPr marL="739775" marR="0" lvl="0" indent="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3200" b="1" i="0" u="none" strike="noStrike" kern="1200" cap="small" spc="0" normalizeH="0" baseline="0" noProof="0" dirty="0">
              <a:ln>
                <a:noFill/>
              </a:ln>
              <a:solidFill>
                <a:srgbClr val="BDD7E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739775" marR="0" lvl="0" indent="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4800" b="1" i="0" u="none" strike="noStrike" kern="1200" cap="none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Celisse O. Bibr, Shelley L. Watson, Ph.D.,</a:t>
            </a:r>
            <a:r>
              <a:rPr kumimoji="0" lang="en-CA" sz="4800" b="1" i="0" u="none" strike="noStrike" kern="1200" cap="none" spc="0" normalizeH="0" baseline="3000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en-CA" sz="4800" b="1" i="0" u="none" strike="noStrike" kern="1200" cap="none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Kelly D. Harding, </a:t>
            </a:r>
            <a:r>
              <a:rPr kumimoji="0" lang="en-CA" sz="4800" b="1" i="0" u="none" strike="noStrike" kern="1200" cap="none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Ph.D.,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&amp; Nicole Stewart</a:t>
            </a:r>
            <a:endParaRPr kumimoji="0" lang="en-US" sz="4800" b="1" i="0" u="none" strike="noStrike" kern="1200" cap="none" spc="0" normalizeH="0" baseline="30000" noProof="0" dirty="0">
              <a:ln>
                <a:noFill/>
              </a:ln>
              <a:solidFill>
                <a:srgbClr val="BDD7EF"/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  <a:p>
            <a:pPr marL="0" marR="0" lvl="0" indent="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2" name="TextBox 321"/>
          <p:cNvSpPr txBox="1"/>
          <p:nvPr/>
        </p:nvSpPr>
        <p:spPr>
          <a:xfrm>
            <a:off x="30375268" y="307221"/>
            <a:ext cx="9445433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small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Preliminary Results:</a:t>
            </a:r>
          </a:p>
          <a:p>
            <a:pPr marL="603250" marR="0" lvl="0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3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603250" marR="0" lvl="0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3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603250" marR="0" lvl="0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3800" b="0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50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603250" marR="0" lvl="0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3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603250" marR="0" lvl="0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3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 rot="10800000" flipV="1">
            <a:off x="30252111" y="27331401"/>
            <a:ext cx="13355107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small" spc="0" normalizeH="0" baseline="0" noProof="0" dirty="0">
                <a:ln>
                  <a:noFill/>
                </a:ln>
                <a:solidFill>
                  <a:srgbClr val="005DAB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Analysis is ongoing, &amp; will be considered alongside existing literature in order to provide non-stigmatizing recommendations for future campaign creation.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6242321" y="5228705"/>
            <a:ext cx="1008539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sm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Contact cbibr@laurentian.ca for more info!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D1776A5-F87F-D74E-851B-89CEDFAC8723}"/>
              </a:ext>
            </a:extLst>
          </p:cNvPr>
          <p:cNvSpPr/>
          <p:nvPr/>
        </p:nvSpPr>
        <p:spPr>
          <a:xfrm>
            <a:off x="30084212" y="1704728"/>
            <a:ext cx="13832285" cy="15064124"/>
          </a:xfrm>
          <a:prstGeom prst="rect">
            <a:avLst/>
          </a:prstGeom>
          <a:solidFill>
            <a:srgbClr val="DEECF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725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8" name="Rectangle 327">
            <a:extLst>
              <a:ext uri="{FF2B5EF4-FFF2-40B4-BE49-F238E27FC236}">
                <a16:creationId xmlns:a16="http://schemas.microsoft.com/office/drawing/2014/main" id="{AD8600A7-8086-5F4F-83B7-8A473F860D46}"/>
              </a:ext>
            </a:extLst>
          </p:cNvPr>
          <p:cNvSpPr/>
          <p:nvPr/>
        </p:nvSpPr>
        <p:spPr>
          <a:xfrm>
            <a:off x="30113529" y="17210070"/>
            <a:ext cx="13866586" cy="9670256"/>
          </a:xfrm>
          <a:prstGeom prst="rect">
            <a:avLst/>
          </a:prstGeom>
          <a:solidFill>
            <a:srgbClr val="1E4D7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725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5" name="TextBox 334"/>
          <p:cNvSpPr txBox="1"/>
          <p:nvPr/>
        </p:nvSpPr>
        <p:spPr>
          <a:xfrm>
            <a:off x="30882186" y="3744568"/>
            <a:ext cx="12117939" cy="12834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1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1" u="none" strike="noStrike" kern="1200" cap="none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Clarity</a:t>
            </a: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1" i="1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1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1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1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14382" marR="0" lvl="1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3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14382" marR="0" lvl="1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3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14382" marR="0" lvl="1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3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14382" marR="0" lvl="1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14382" marR="0" lvl="1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14382" marR="0" lvl="1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1" u="none" strike="noStrike" kern="1200" cap="none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Attention-grabbing &amp; retaining</a:t>
            </a:r>
            <a:endParaRPr kumimoji="0" lang="en-US" sz="3600" b="1" i="1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14382" marR="0" lvl="1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14382" marR="0" lvl="1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1842882" marR="0" lvl="1" indent="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14382" marR="0" lvl="1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3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14382" marR="0" lvl="1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3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1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b="1" i="1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1" u="none" strike="noStrike" kern="1200" cap="none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Different from what is “liked”</a:t>
            </a:r>
          </a:p>
          <a:p>
            <a:pPr marL="2414382" marR="0" lvl="1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14382" marR="0" lvl="1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14382" marR="0" lvl="1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1842882" marR="0" lvl="1" indent="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14382" marR="0" lvl="1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3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8170A7F-C2E5-2246-9F50-7DA5F4365CE8}"/>
              </a:ext>
            </a:extLst>
          </p:cNvPr>
          <p:cNvSpPr txBox="1"/>
          <p:nvPr/>
        </p:nvSpPr>
        <p:spPr>
          <a:xfrm>
            <a:off x="30080139" y="17135632"/>
            <a:ext cx="13849235" cy="1323439"/>
          </a:xfrm>
          <a:prstGeom prst="rect">
            <a:avLst/>
          </a:prstGeom>
          <a:solidFill>
            <a:srgbClr val="DEECF8"/>
          </a:solidFill>
          <a:ln>
            <a:solidFill>
              <a:srgbClr val="1F3864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1" i="0" u="none" strike="noStrike" kern="1200" cap="small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small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Support Versus Shame</a:t>
            </a: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1" i="0" u="none" strike="noStrike" kern="1200" cap="small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1" name="TextBox 330">
            <a:extLst>
              <a:ext uri="{FF2B5EF4-FFF2-40B4-BE49-F238E27FC236}">
                <a16:creationId xmlns:a16="http://schemas.microsoft.com/office/drawing/2014/main" id="{7E2BB04A-AD4F-C149-9566-8D4B5C208D10}"/>
              </a:ext>
            </a:extLst>
          </p:cNvPr>
          <p:cNvSpPr txBox="1"/>
          <p:nvPr/>
        </p:nvSpPr>
        <p:spPr>
          <a:xfrm>
            <a:off x="30328539" y="18908468"/>
            <a:ext cx="618356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35000" marR="0" lvl="0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BDD7E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635000" marR="0" lvl="0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BDD7E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635000" marR="0" lvl="0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BDD7E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77882" marR="0" lvl="1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BDD7E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77882" marR="0" lvl="1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BDD7E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635000" marR="0" lvl="0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BDD7E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7" name="TextBox 336">
            <a:extLst>
              <a:ext uri="{FF2B5EF4-FFF2-40B4-BE49-F238E27FC236}">
                <a16:creationId xmlns:a16="http://schemas.microsoft.com/office/drawing/2014/main" id="{7F2FDE7A-62E0-1A4A-9FC5-96AB5C9473E0}"/>
              </a:ext>
            </a:extLst>
          </p:cNvPr>
          <p:cNvSpPr txBox="1"/>
          <p:nvPr/>
        </p:nvSpPr>
        <p:spPr>
          <a:xfrm>
            <a:off x="272257" y="22613228"/>
            <a:ext cx="11353295" cy="10741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b="1" i="0" u="none" strike="noStrike" kern="1200" cap="small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small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Methods &amp; Participants: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1842882" marR="0" lvl="1" indent="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46132" marR="0" lvl="1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46132" marR="0" lvl="1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46132" marR="0" lvl="1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46132" marR="0" lvl="1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46132" marR="0" lvl="1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46132" marR="0" lvl="1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46132" marR="0" lvl="1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46132" marR="0" lvl="1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46132" marR="0" lvl="1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1842882" marR="0" lvl="1" indent="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46132" marR="0" lvl="1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446132" marR="0" lvl="1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603250" marR="0" lvl="0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Demographic questionnaire + semi-structured focus groups (3 in-person, 4 online)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603250" marR="0" lvl="0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603250" marR="0" lvl="0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Participants were shown campaigns, &amp; asked about effectiveness, first reactions, &amp; overall appeal</a:t>
            </a:r>
          </a:p>
          <a:p>
            <a:pPr marL="0" marR="0" lvl="0" indent="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603250" marR="0" lvl="0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Data analyzed through thematic analysis</a:t>
            </a:r>
            <a:endParaRPr kumimoji="0" lang="en-US" sz="3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603250" marR="0" lvl="0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3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28D8541-EE70-554C-9687-F2BC178A6C2C}"/>
              </a:ext>
            </a:extLst>
          </p:cNvPr>
          <p:cNvSpPr txBox="1"/>
          <p:nvPr/>
        </p:nvSpPr>
        <p:spPr>
          <a:xfrm>
            <a:off x="30681450" y="1905807"/>
            <a:ext cx="116613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small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Defining effectiveness</a:t>
            </a: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cap="small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46C5360-8CC9-A044-A648-B0C934A94B56}"/>
              </a:ext>
            </a:extLst>
          </p:cNvPr>
          <p:cNvSpPr txBox="1"/>
          <p:nvPr/>
        </p:nvSpPr>
        <p:spPr>
          <a:xfrm>
            <a:off x="30086898" y="5431881"/>
            <a:ext cx="13827730" cy="2739211"/>
          </a:xfrm>
          <a:prstGeom prst="rect">
            <a:avLst/>
          </a:prstGeom>
          <a:solidFill>
            <a:srgbClr val="1E4D77"/>
          </a:solidFill>
        </p:spPr>
        <p:txBody>
          <a:bodyPr wrap="square" rtlCol="0">
            <a:spAutoFit/>
          </a:bodyPr>
          <a:lstStyle/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BDD7E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“[This image is] the most effective […] it does really just get the point across. You can look at it, you just really understand what it is trying to say.” – Melanie</a:t>
            </a: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BDD7E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824A49D-FCF6-5F44-913A-46910733956B}"/>
              </a:ext>
            </a:extLst>
          </p:cNvPr>
          <p:cNvSpPr txBox="1"/>
          <p:nvPr/>
        </p:nvSpPr>
        <p:spPr>
          <a:xfrm>
            <a:off x="30062660" y="9687473"/>
            <a:ext cx="13851967" cy="2739211"/>
          </a:xfrm>
          <a:prstGeom prst="rect">
            <a:avLst/>
          </a:prstGeom>
          <a:solidFill>
            <a:srgbClr val="1E4D77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BDD7E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“I find [the image] most effective […] for the same reasons really, just the picture and the colour really gets your attention.” – </a:t>
            </a:r>
            <a:r>
              <a:rPr kumimoji="0" lang="en-US" sz="4400" b="0" i="0" u="none" strike="noStrike" kern="1200" cap="none" spc="0" normalizeH="0" baseline="0" noProof="0" dirty="0" err="1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Ilyana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BDD7E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BDD7E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DA374C8-3BDB-4647-A45B-722AED1EBDA4}"/>
              </a:ext>
            </a:extLst>
          </p:cNvPr>
          <p:cNvSpPr txBox="1"/>
          <p:nvPr/>
        </p:nvSpPr>
        <p:spPr>
          <a:xfrm>
            <a:off x="30083829" y="13973487"/>
            <a:ext cx="13830798" cy="2739211"/>
          </a:xfrm>
          <a:prstGeom prst="rect">
            <a:avLst/>
          </a:prstGeom>
          <a:solidFill>
            <a:srgbClr val="1E4D77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BDD7E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“[It] would help me remember because I don't like it so much […] I literally have this image in my head. Even though I don't like it at all.” – Brooke</a:t>
            </a: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BDD7E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98" name="TextBox 897">
            <a:extLst>
              <a:ext uri="{FF2B5EF4-FFF2-40B4-BE49-F238E27FC236}">
                <a16:creationId xmlns:a16="http://schemas.microsoft.com/office/drawing/2014/main" id="{6016549B-C947-294D-B985-73DE989C061F}"/>
              </a:ext>
            </a:extLst>
          </p:cNvPr>
          <p:cNvSpPr txBox="1"/>
          <p:nvPr/>
        </p:nvSpPr>
        <p:spPr>
          <a:xfrm>
            <a:off x="30354351" y="19340290"/>
            <a:ext cx="568392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“I don’t think the purpose of any educational advertisement is judge, I think it should be to educate. ” - Chris</a:t>
            </a:r>
          </a:p>
        </p:txBody>
      </p:sp>
      <p:sp>
        <p:nvSpPr>
          <p:cNvPr id="899" name="TextBox 898">
            <a:extLst>
              <a:ext uri="{FF2B5EF4-FFF2-40B4-BE49-F238E27FC236}">
                <a16:creationId xmlns:a16="http://schemas.microsoft.com/office/drawing/2014/main" id="{E36C7731-6F08-CE44-81B5-2BB0590A5C75}"/>
              </a:ext>
            </a:extLst>
          </p:cNvPr>
          <p:cNvSpPr txBox="1"/>
          <p:nvPr/>
        </p:nvSpPr>
        <p:spPr>
          <a:xfrm>
            <a:off x="37159931" y="18912891"/>
            <a:ext cx="6567477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“[The] concern of the advertisement should be preventing it from happening again, not the reaction of somebody who did it. […] if their child is living with [FASD] they’re obviously guilty.” - Steven</a:t>
            </a:r>
          </a:p>
        </p:txBody>
      </p:sp>
      <p:pic>
        <p:nvPicPr>
          <p:cNvPr id="910" name="Picture 909">
            <a:extLst>
              <a:ext uri="{FF2B5EF4-FFF2-40B4-BE49-F238E27FC236}">
                <a16:creationId xmlns:a16="http://schemas.microsoft.com/office/drawing/2014/main" id="{B7CA3C19-563B-9D48-8394-AEBC69295D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1630" y="17399361"/>
            <a:ext cx="12700000" cy="12700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A46295C-6E9D-7544-A0C8-586987441F7F}"/>
              </a:ext>
            </a:extLst>
          </p:cNvPr>
          <p:cNvSpPr txBox="1"/>
          <p:nvPr/>
        </p:nvSpPr>
        <p:spPr>
          <a:xfrm>
            <a:off x="16134755" y="16080933"/>
            <a:ext cx="953801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1" u="none" strike="noStrike" kern="1200" cap="none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What is your first reaction?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6CB6D17D-C555-364F-A5D0-74F11976E478}"/>
              </a:ext>
            </a:extLst>
          </p:cNvPr>
          <p:cNvSpPr txBox="1"/>
          <p:nvPr/>
        </p:nvSpPr>
        <p:spPr>
          <a:xfrm>
            <a:off x="12252616" y="30402601"/>
            <a:ext cx="772555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1" u="none" strike="noStrike" kern="1200" cap="none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What is the goal of this campaign?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001A4112-AD4E-FB4B-B78C-F84366191B94}"/>
              </a:ext>
            </a:extLst>
          </p:cNvPr>
          <p:cNvSpPr txBox="1"/>
          <p:nvPr/>
        </p:nvSpPr>
        <p:spPr>
          <a:xfrm>
            <a:off x="21406166" y="30506908"/>
            <a:ext cx="806685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1" u="none" strike="noStrike" kern="1200" cap="none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Where could you see this campaign?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3C6769F-E93A-3E46-B209-3E88E45D75E7}"/>
              </a:ext>
            </a:extLst>
          </p:cNvPr>
          <p:cNvGrpSpPr/>
          <p:nvPr/>
        </p:nvGrpSpPr>
        <p:grpSpPr>
          <a:xfrm>
            <a:off x="201624" y="24607656"/>
            <a:ext cx="12441583" cy="2959192"/>
            <a:chOff x="201625" y="25344291"/>
            <a:chExt cx="12441583" cy="2959192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957D245B-5EBC-FA43-AAAF-27591506F024}"/>
                </a:ext>
              </a:extLst>
            </p:cNvPr>
            <p:cNvSpPr/>
            <p:nvPr/>
          </p:nvSpPr>
          <p:spPr>
            <a:xfrm>
              <a:off x="201625" y="25354830"/>
              <a:ext cx="11556984" cy="2736490"/>
            </a:xfrm>
            <a:prstGeom prst="roundRect">
              <a:avLst/>
            </a:prstGeom>
            <a:solidFill>
              <a:srgbClr val="1F386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36857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A3C025CA-D71D-3C4E-AC97-EA292878319C}"/>
                </a:ext>
              </a:extLst>
            </p:cNvPr>
            <p:cNvSpPr txBox="1"/>
            <p:nvPr/>
          </p:nvSpPr>
          <p:spPr>
            <a:xfrm>
              <a:off x="4412200" y="25344291"/>
              <a:ext cx="823100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marR="0" lvl="0" indent="-285750" algn="l" defTabSz="36857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  <a:p>
              <a:pPr marL="571500" marR="0" lvl="0" indent="-571500" algn="l" defTabSz="36857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BDD7E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13 different programs of study</a:t>
              </a:r>
              <a:endParaRPr kumimoji="0" lang="en-US" sz="3800" b="0" i="0" u="none" strike="noStrike" kern="1200" cap="none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  <a:p>
              <a:pPr marL="571500" marR="0" lvl="0" indent="-571500" algn="l" defTabSz="36857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3800" b="0" i="0" u="none" strike="noStrike" kern="1200" cap="none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8C5260FF-2D4C-8142-8E2B-4B1F904BE8AC}"/>
                </a:ext>
              </a:extLst>
            </p:cNvPr>
            <p:cNvSpPr txBox="1"/>
            <p:nvPr/>
          </p:nvSpPr>
          <p:spPr>
            <a:xfrm>
              <a:off x="4409074" y="26047301"/>
              <a:ext cx="512817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603250" marR="0" lvl="0" indent="-603250" algn="l" defTabSz="36857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charset="0"/>
                <a:buChar char="•"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  <a:p>
              <a:pPr marL="603250" marR="0" lvl="0" indent="-603250" algn="l" defTabSz="36857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charset="0"/>
                <a:buChar char="•"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BDD7E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6 male, 23 female</a:t>
              </a:r>
              <a:endParaRPr kumimoji="0" lang="en-US" sz="3800" b="0" i="0" u="none" strike="noStrike" kern="1200" cap="none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  <a:p>
              <a:pPr marL="603250" marR="0" lvl="0" indent="-603250" algn="l" defTabSz="36857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charset="0"/>
                <a:buChar char="•"/>
                <a:tabLst/>
                <a:defRPr/>
              </a:pPr>
              <a:endParaRPr kumimoji="0" lang="en-US" sz="3800" b="0" i="0" u="none" strike="noStrike" kern="1200" cap="none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1F4E4FE4-B462-4B41-807F-DC3FF85F6A85}"/>
                </a:ext>
              </a:extLst>
            </p:cNvPr>
            <p:cNvSpPr txBox="1"/>
            <p:nvPr/>
          </p:nvSpPr>
          <p:spPr>
            <a:xfrm>
              <a:off x="4430440" y="26733823"/>
              <a:ext cx="605865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603250" marR="0" lvl="0" indent="-603250" algn="l" defTabSz="36857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charset="0"/>
                <a:buChar char="•"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  <a:p>
              <a:pPr marL="603250" marR="0" lvl="0" indent="-603250" algn="l" defTabSz="36857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charset="0"/>
                <a:buChar char="•"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BDD7E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7 Francophone, 2 Métis</a:t>
              </a:r>
              <a:endParaRPr kumimoji="0" lang="en-US" sz="3800" b="0" i="0" u="none" strike="noStrike" kern="1200" cap="none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  <a:p>
              <a:pPr marL="603250" marR="0" lvl="0" indent="-603250" algn="l" defTabSz="36857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charset="0"/>
                <a:buChar char="•"/>
                <a:tabLst/>
                <a:defRPr/>
              </a:pPr>
              <a:endParaRPr kumimoji="0" lang="en-US" sz="3800" b="0" i="0" u="none" strike="noStrike" kern="1200" cap="none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7322F56-F374-EB44-A527-8EE0D2D98A0E}"/>
                </a:ext>
              </a:extLst>
            </p:cNvPr>
            <p:cNvSpPr txBox="1"/>
            <p:nvPr/>
          </p:nvSpPr>
          <p:spPr>
            <a:xfrm>
              <a:off x="254868" y="25773521"/>
              <a:ext cx="4066523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36857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29 Participants</a:t>
              </a:r>
              <a:br>
                <a:rPr kumimoji="0" lang="en-US" sz="4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</a:br>
              <a:r>
                <a:rPr kumimoji="0" lang="en-US" sz="4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(Undergraduate Students)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496A8465-595B-9E46-B999-CE6523EFBAE0}"/>
              </a:ext>
            </a:extLst>
          </p:cNvPr>
          <p:cNvSpPr txBox="1"/>
          <p:nvPr/>
        </p:nvSpPr>
        <p:spPr>
          <a:xfrm>
            <a:off x="30858766" y="3699641"/>
            <a:ext cx="45222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1" u="none" strike="noStrike" kern="1200" cap="none" spc="0" normalizeH="0" baseline="0" noProof="0" dirty="0">
                <a:ln>
                  <a:noFill/>
                </a:ln>
                <a:solidFill>
                  <a:srgbClr val="1F37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Effectiveness as…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0B1B00E2-F454-7640-8506-6AD700B7E8F4}"/>
              </a:ext>
            </a:extLst>
          </p:cNvPr>
          <p:cNvSpPr txBox="1"/>
          <p:nvPr/>
        </p:nvSpPr>
        <p:spPr>
          <a:xfrm>
            <a:off x="30080139" y="1638041"/>
            <a:ext cx="13849235" cy="1323439"/>
          </a:xfrm>
          <a:prstGeom prst="rect">
            <a:avLst/>
          </a:prstGeom>
          <a:solidFill>
            <a:srgbClr val="1E4D77"/>
          </a:solidFill>
          <a:ln>
            <a:solidFill>
              <a:srgbClr val="1F3864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1" i="0" u="none" strike="noStrike" kern="1200" cap="small" spc="0" normalizeH="0" baseline="0" noProof="0" dirty="0">
              <a:ln>
                <a:noFill/>
              </a:ln>
              <a:solidFill>
                <a:srgbClr val="BDD7E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small" spc="0" normalizeH="0" baseline="0" noProof="0" dirty="0">
                <a:ln>
                  <a:noFill/>
                </a:ln>
                <a:solidFill>
                  <a:srgbClr val="BDD7E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Defining Effectiveness</a:t>
            </a: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1" i="0" u="none" strike="noStrike" kern="1200" cap="small" spc="0" normalizeH="0" baseline="0" noProof="0" dirty="0">
              <a:ln>
                <a:noFill/>
              </a:ln>
              <a:solidFill>
                <a:srgbClr val="BDD7E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625235-BC4D-3D48-BF4E-32ECF240AC48}"/>
              </a:ext>
            </a:extLst>
          </p:cNvPr>
          <p:cNvSpPr/>
          <p:nvPr/>
        </p:nvSpPr>
        <p:spPr>
          <a:xfrm>
            <a:off x="30062660" y="24717068"/>
            <a:ext cx="13917455" cy="2163258"/>
          </a:xfrm>
          <a:prstGeom prst="rect">
            <a:avLst/>
          </a:prstGeom>
          <a:solidFill>
            <a:srgbClr val="1F37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7255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B7B33F03-5A4A-5942-84FF-052CCA53ED8E}"/>
              </a:ext>
            </a:extLst>
          </p:cNvPr>
          <p:cNvSpPr txBox="1"/>
          <p:nvPr/>
        </p:nvSpPr>
        <p:spPr>
          <a:xfrm>
            <a:off x="36948131" y="25064444"/>
            <a:ext cx="683829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350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Attention grabbing, harsh deterrents – effective.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6350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D0AD811D-FA9F-804C-8F75-298694141E93}"/>
              </a:ext>
            </a:extLst>
          </p:cNvPr>
          <p:cNvSpPr txBox="1"/>
          <p:nvPr/>
        </p:nvSpPr>
        <p:spPr>
          <a:xfrm>
            <a:off x="29936927" y="24972046"/>
            <a:ext cx="683829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350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Informative, conversation starters – well-liked.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9697183-8876-814A-8C3A-A6FFF079551A}"/>
              </a:ext>
            </a:extLst>
          </p:cNvPr>
          <p:cNvCxnSpPr>
            <a:cxnSpLocks/>
          </p:cNvCxnSpPr>
          <p:nvPr/>
        </p:nvCxnSpPr>
        <p:spPr>
          <a:xfrm>
            <a:off x="36730115" y="18459071"/>
            <a:ext cx="0" cy="8397664"/>
          </a:xfrm>
          <a:prstGeom prst="line">
            <a:avLst/>
          </a:prstGeom>
          <a:ln w="762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01624" y="6935203"/>
            <a:ext cx="11556984" cy="162506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small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Background:</a:t>
            </a:r>
          </a:p>
          <a:p>
            <a:pPr marL="603250" marR="0" lvl="0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1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571500" marR="0" lvl="0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Existing alcohol use during pregnancy prevention campaigns have been criticized for their stigmatizing nature; their propensity to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blame 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&amp; 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shame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571500" marR="0" lvl="0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571500" marR="0" lvl="0" indent="-57150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Stigma around alcohol use during pregnancy 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prevents disclosure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diagnosis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&amp; 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access to supports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603250" marR="0" lvl="0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 Greater Sudbury, </a:t>
            </a:r>
            <a:r>
              <a:rPr kumimoji="0" lang="en-US" sz="4400" b="1" i="1" u="none" strike="noStrike" kern="1200" cap="none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reported rates of alcohol use during pregnancy are significantly lower than national estimates 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1F386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(1.8% compared to 10%) &amp; clash with reported rates of FASD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1F386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small" spc="0" normalizeH="0" baseline="0" noProof="0" dirty="0">
                <a:ln>
                  <a:noFill/>
                </a:ln>
                <a:solidFill>
                  <a:srgbClr val="005DAB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Northern Ontario requires health promotion efforts (i.e. Level 1 prevention) to address alcohol use during pregnancy.</a:t>
            </a:r>
            <a:endParaRPr kumimoji="0" lang="en-US" sz="2000" b="1" i="0" u="none" strike="noStrike" kern="1200" cap="small" spc="0" normalizeH="0" baseline="0" noProof="0" dirty="0">
              <a:ln>
                <a:noFill/>
              </a:ln>
              <a:solidFill>
                <a:srgbClr val="005DAB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small" spc="0" normalizeH="0" baseline="0" noProof="0" dirty="0">
              <a:ln>
                <a:noFill/>
              </a:ln>
              <a:solidFill>
                <a:srgbClr val="005DAB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small" spc="0" normalizeH="0" baseline="0" noProof="0" dirty="0">
                <a:ln>
                  <a:noFill/>
                </a:ln>
                <a:solidFill>
                  <a:srgbClr val="005DAB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This study is the first step in creating a campaign for the City of Greater Sudbury, beginning with community perspectives on previous prevention campaigns.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603250" marR="0" lvl="0" indent="-603250" algn="l" defTabSz="36857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3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6037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15168</TotalTime>
  <Words>523</Words>
  <Application>Microsoft Macintosh PowerPoint</Application>
  <PresentationFormat>Custom</PresentationFormat>
  <Paragraphs>97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Marilia Carvalho</dc:creator>
  <cp:lastModifiedBy>april_fairy@hotmail.com</cp:lastModifiedBy>
  <cp:revision>474</cp:revision>
  <cp:lastPrinted>2021-04-12T22:06:57Z</cp:lastPrinted>
  <dcterms:created xsi:type="dcterms:W3CDTF">2015-04-10T02:43:45Z</dcterms:created>
  <dcterms:modified xsi:type="dcterms:W3CDTF">2022-04-05T22:13:51Z</dcterms:modified>
</cp:coreProperties>
</file>

<file path=docProps/thumbnail.jpeg>
</file>